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27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3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2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6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6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3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8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1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530585E-922F-408C-9BBA-69614E9C3D1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9E89C9B-3227-457D-B0BF-71B29355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5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spadaniel44/video/6894382658047053061?lang=en&amp;is_copy_url=0&amp;is_from_webapp=v1&amp;sender_device=pc&amp;sender_web_id=6941060622831175174" TargetMode="External"/><Relationship Id="rId2" Type="http://schemas.openxmlformats.org/officeDocument/2006/relationships/hyperlink" Target="https://www.tiktok.com/@spadaniel44/video/6862896690899258630?lang=en&amp;is_copy_url=0&amp;is_from_webapp=v1&amp;sender_device=pc&amp;sender_web_id=694106062283117517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iktok.com/@spadaniel44/video/7006466269146860806?lang=en&amp;is_copy_url=0&amp;is_from_webapp=v1&amp;sender_device=pc&amp;sender_web_id=6941060622831175174" TargetMode="External"/><Relationship Id="rId4" Type="http://schemas.openxmlformats.org/officeDocument/2006/relationships/hyperlink" Target="https://www.tiktok.com/@spadaniel44/video/6925575704872619270?lang=en&amp;is_copy_url=0&amp;is_from_webapp=v1&amp;sender_device=pc&amp;sender_web_id=694106062283117517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A91D-30A9-46E8-8DC4-83FAAE161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Tiktok: More than just dancing videos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59168-54EB-42AE-A0D0-3AE1DBC75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5688535"/>
            <a:ext cx="7071360" cy="536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Nathaniel Spada – MS at the University of NH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TikTok</a:t>
            </a:r>
            <a:r>
              <a:rPr lang="en-US" sz="1600" dirty="0"/>
              <a:t>: @Spadaniel44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Email: nns1003@wildcats.unh.edu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5D415B-13C1-41D4-8F3A-AD254AC7E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2181BE-9559-4D09-BBB0-C413B310A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B009B9E-1856-491A-AAAD-09C57499E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9" r="5608" b="2"/>
          <a:stretch/>
        </p:blipFill>
        <p:spPr>
          <a:xfrm>
            <a:off x="970790" y="970704"/>
            <a:ext cx="3686557" cy="2651760"/>
          </a:xfrm>
          <a:prstGeom prst="rect">
            <a:avLst/>
          </a:prstGeom>
        </p:spPr>
      </p:pic>
      <p:pic>
        <p:nvPicPr>
          <p:cNvPr id="5" name="Picture 4" descr="A hand holding a small fish&#10;&#10;Description automatically generated with medium confidence">
            <a:extLst>
              <a:ext uri="{FF2B5EF4-FFF2-40B4-BE49-F238E27FC236}">
                <a16:creationId xmlns:a16="http://schemas.microsoft.com/office/drawing/2014/main" id="{146FCB2A-CD81-4578-B887-B7189BCE4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6" b="18297"/>
          <a:stretch/>
        </p:blipFill>
        <p:spPr>
          <a:xfrm>
            <a:off x="4810837" y="970705"/>
            <a:ext cx="6410374" cy="26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6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67738-0F91-4A18-977E-7ADA8BDFC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4" r="1735" b="-1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060D1-623B-42D5-B230-7137A021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0CAD-BECB-47DA-862B-BE142B43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Dr. Elizabeth Fairchild’s Lab</a:t>
            </a:r>
          </a:p>
          <a:p>
            <a:r>
              <a:rPr lang="en-US" dirty="0">
                <a:solidFill>
                  <a:schemeClr val="bg1"/>
                </a:solidFill>
              </a:rPr>
              <a:t>Lumpfish Aquaculture</a:t>
            </a:r>
          </a:p>
          <a:p>
            <a:r>
              <a:rPr lang="en-US" dirty="0">
                <a:solidFill>
                  <a:schemeClr val="bg1"/>
                </a:solidFill>
              </a:rPr>
              <a:t>Lumpfish as sustainable pest controllers</a:t>
            </a:r>
          </a:p>
          <a:p>
            <a:r>
              <a:rPr lang="en-US" dirty="0">
                <a:solidFill>
                  <a:schemeClr val="bg1"/>
                </a:solidFill>
              </a:rPr>
              <a:t>UNH – first major producer of lumpfish in the US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1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D9C52-D879-4B0C-AED8-28ED9ED02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7" r="15980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DF7F1-1C52-41DF-A20C-E6AB8197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Who is Spadaniel44?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727B5-9A73-4093-A360-2FD4DB960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1.7 million followers on TikTok</a:t>
            </a:r>
          </a:p>
          <a:p>
            <a:r>
              <a:rPr lang="en-US">
                <a:solidFill>
                  <a:schemeClr val="bg1"/>
                </a:solidFill>
              </a:rPr>
              <a:t>27.9 million likes accumulated </a:t>
            </a:r>
          </a:p>
          <a:p>
            <a:r>
              <a:rPr lang="en-US">
                <a:solidFill>
                  <a:schemeClr val="bg1"/>
                </a:solidFill>
              </a:rPr>
              <a:t>Started on 7/16/2020</a:t>
            </a:r>
          </a:p>
          <a:p>
            <a:r>
              <a:rPr lang="en-US">
                <a:solidFill>
                  <a:schemeClr val="bg1"/>
                </a:solidFill>
              </a:rPr>
              <a:t>First viral video on 8/19/2020</a:t>
            </a:r>
          </a:p>
          <a:p>
            <a:r>
              <a:rPr lang="en-US" b="1">
                <a:solidFill>
                  <a:schemeClr val="bg1"/>
                </a:solidFill>
              </a:rPr>
              <a:t>My goal: to present my research and the research of my colleagues in a fun and exciting way that’s understandable for all audiences</a:t>
            </a:r>
          </a:p>
        </p:txBody>
      </p:sp>
    </p:spTree>
    <p:extLst>
      <p:ext uri="{BB962C8B-B14F-4D97-AF65-F5344CB8AC3E}">
        <p14:creationId xmlns:p14="http://schemas.microsoft.com/office/powerpoint/2010/main" val="233578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BD1F-C0D6-45C9-B108-54E1D250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1B5E1-A577-435C-B1A7-B3CCFDA15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95525"/>
            <a:ext cx="7729728" cy="44100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8/19/2020 (4.6M views, 824.7K likes) </a:t>
            </a:r>
            <a:r>
              <a:rPr lang="en-US" dirty="0">
                <a:hlinkClick r:id="rId2"/>
              </a:rPr>
              <a:t>https://www.tiktok.com/@spadaniel44/video/6862896690899258630?lang=en&amp;is_copy_url=0&amp;is_from_webapp=v1&amp;sender_device=pc&amp;sender_web_id=6941060622831175174</a:t>
            </a:r>
            <a:r>
              <a:rPr lang="en-US" dirty="0"/>
              <a:t> </a:t>
            </a:r>
          </a:p>
          <a:p>
            <a:r>
              <a:rPr lang="en-US" dirty="0"/>
              <a:t>11/12/2020 (9.8M views, 1.6M likes) </a:t>
            </a:r>
            <a:r>
              <a:rPr lang="en-US" dirty="0">
                <a:hlinkClick r:id="rId3"/>
              </a:rPr>
              <a:t>https://www.tiktok.com/@spadaniel44/video/6894382658047053061?lang=en&amp;is_copy_url=0&amp;is_from_webapp=v1&amp;sender_device=pc&amp;sender_web_id=6941060622831175174</a:t>
            </a:r>
            <a:r>
              <a:rPr lang="en-US" dirty="0"/>
              <a:t> </a:t>
            </a:r>
          </a:p>
          <a:p>
            <a:r>
              <a:rPr lang="en-US" dirty="0"/>
              <a:t>2/4/2021 (896.2K views, 69.2K likes) </a:t>
            </a:r>
            <a:r>
              <a:rPr lang="en-US" dirty="0">
                <a:hlinkClick r:id="rId4"/>
              </a:rPr>
              <a:t>https://www.tiktok.com/@spadaniel44/video/6925575704872619270?lang=en&amp;is_copy_url=0&amp;is_from_webapp=v1&amp;sender_device=pc&amp;sender_web_id=6941060622831175174</a:t>
            </a:r>
            <a:r>
              <a:rPr lang="en-US" dirty="0"/>
              <a:t> </a:t>
            </a:r>
          </a:p>
          <a:p>
            <a:r>
              <a:rPr lang="en-US" dirty="0"/>
              <a:t>9/11/2021 (5.7M views, 711K likes) </a:t>
            </a:r>
            <a:r>
              <a:rPr lang="en-US" dirty="0">
                <a:hlinkClick r:id="rId5"/>
              </a:rPr>
              <a:t>https://www.tiktok.com/@spadaniel44/video/7006466269146860806?lang=en&amp;is_copy_url=0&amp;is_from_webapp=v1&amp;sender_device=pc&amp;sender_web_id=6941060622831175174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1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5910-2D55-4B78-92B6-E4ED654C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Creatures and scientists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C06AB-7A6F-468E-B4FA-6D89E8EAF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7" y="2936846"/>
            <a:ext cx="2178277" cy="1452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24C500-0C76-422E-8BDF-79A019D1B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7" y="5172809"/>
            <a:ext cx="1808179" cy="1356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DD013A-7D9A-45F1-A8A4-E18D2AD3A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474949"/>
            <a:ext cx="1815254" cy="1361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87C736-DF8E-42DA-B445-EE016D47D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259" y="4704589"/>
            <a:ext cx="1815255" cy="1361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05097-A289-47FA-9EFD-31CF514C4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390" y="3155670"/>
            <a:ext cx="1576705" cy="1233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70877B-F2CA-4B3C-B481-90A67B1124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136" y="5172809"/>
            <a:ext cx="2033211" cy="13561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4490E-1CEA-4C0F-A81F-976748ECA3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297" b="11100"/>
          <a:stretch/>
        </p:blipFill>
        <p:spPr>
          <a:xfrm>
            <a:off x="10184519" y="4193023"/>
            <a:ext cx="1592340" cy="238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A8F311-9154-45B3-B52D-C8356BB4123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234"/>
          <a:stretch/>
        </p:blipFill>
        <p:spPr>
          <a:xfrm>
            <a:off x="7418703" y="4406250"/>
            <a:ext cx="2067531" cy="21713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9FB441-D9C8-4B8E-8C4E-471AD7BD63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432" y="2344241"/>
            <a:ext cx="1871180" cy="1871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CDBA8D-58AA-47B1-8129-2580D9472F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8063" y="2289669"/>
            <a:ext cx="1731999" cy="17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076F-29D8-409A-8046-577C35D2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The Process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0BA6A6-E2E9-4B6E-8413-A794E693A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72" r="11272" b="6816"/>
          <a:stretch/>
        </p:blipFill>
        <p:spPr>
          <a:xfrm>
            <a:off x="0" y="0"/>
            <a:ext cx="465732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4721-CCF2-46BB-AD48-7F959A75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Keep It Simple Silly</a:t>
            </a:r>
          </a:p>
          <a:p>
            <a:pPr>
              <a:lnSpc>
                <a:spcPct val="90000"/>
              </a:lnSpc>
            </a:pPr>
            <a:r>
              <a:rPr lang="en-US" sz="1700"/>
              <a:t>Answer questions (</a:t>
            </a:r>
            <a:r>
              <a:rPr lang="en-US" sz="1700" err="1"/>
              <a:t>TikTok</a:t>
            </a:r>
            <a:r>
              <a:rPr lang="en-US" sz="1700"/>
              <a:t> has a great feature for this)</a:t>
            </a:r>
          </a:p>
          <a:p>
            <a:pPr>
              <a:lnSpc>
                <a:spcPct val="90000"/>
              </a:lnSpc>
            </a:pPr>
            <a:r>
              <a:rPr lang="en-US" sz="1700"/>
              <a:t>Keep viewers engaged (visually and through interaction)</a:t>
            </a:r>
          </a:p>
          <a:p>
            <a:pPr>
              <a:lnSpc>
                <a:spcPct val="90000"/>
              </a:lnSpc>
            </a:pPr>
            <a:r>
              <a:rPr lang="en-US" sz="1700"/>
              <a:t>Do what works (but don’t beat a dead horse)</a:t>
            </a:r>
          </a:p>
          <a:p>
            <a:pPr>
              <a:lnSpc>
                <a:spcPct val="90000"/>
              </a:lnSpc>
            </a:pPr>
            <a:r>
              <a:rPr lang="en-US" sz="1700"/>
              <a:t>Know your audience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Keep language understandable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Make content silly and funny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Make content relatable </a:t>
            </a:r>
          </a:p>
          <a:p>
            <a:pPr>
              <a:lnSpc>
                <a:spcPct val="90000"/>
              </a:lnSpc>
            </a:pPr>
            <a:r>
              <a:rPr lang="en-US" sz="1700" b="1"/>
              <a:t>If you find something interesting, then others will too!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17130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94F8-87AD-4692-AD51-84097551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>
            <a:normAutofit/>
          </a:bodyPr>
          <a:lstStyle/>
          <a:p>
            <a:r>
              <a:rPr lang="en-US" sz="2400"/>
              <a:t>Tiktok as a media for science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589F2-459F-4F74-B686-CFD6488C2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3" r="22923" b="-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EBF43-7273-45B2-B21E-13FF79D3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488292"/>
            <a:ext cx="4486656" cy="3871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TikTok</a:t>
            </a:r>
            <a:r>
              <a:rPr lang="en-US" dirty="0"/>
              <a:t> is available in over 150 countries with over </a:t>
            </a:r>
            <a:r>
              <a:rPr lang="en-US" b="1" dirty="0"/>
              <a:t>1 BILLION </a:t>
            </a:r>
            <a:r>
              <a:rPr lang="en-US" dirty="0"/>
              <a:t>users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TikTok</a:t>
            </a:r>
            <a:r>
              <a:rPr lang="en-US" dirty="0"/>
              <a:t> is the fastest growing social media platform ever</a:t>
            </a:r>
          </a:p>
          <a:p>
            <a:pPr>
              <a:lnSpc>
                <a:spcPct val="90000"/>
              </a:lnSpc>
            </a:pPr>
            <a:r>
              <a:rPr lang="en-US" dirty="0"/>
              <a:t>In the last 60 days </a:t>
            </a:r>
            <a:r>
              <a:rPr lang="en-US" dirty="0">
                <a:sym typeface="Wingdings" panose="05000000000000000000" pitchFamily="2" charset="2"/>
              </a:rPr>
              <a:t> 21.3M video views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1000s of questions everyday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“How do I do what you do?”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“Why do lumpfish stick to things?”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“How do you gender a crab?”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“Where did you go to school?”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“What’s your degree in?”</a:t>
            </a:r>
          </a:p>
        </p:txBody>
      </p:sp>
    </p:spTree>
    <p:extLst>
      <p:ext uri="{BB962C8B-B14F-4D97-AF65-F5344CB8AC3E}">
        <p14:creationId xmlns:p14="http://schemas.microsoft.com/office/powerpoint/2010/main" val="190587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sh with a long tail&#10;&#10;Description automatically generated with low confidence">
            <a:extLst>
              <a:ext uri="{FF2B5EF4-FFF2-40B4-BE49-F238E27FC236}">
                <a16:creationId xmlns:a16="http://schemas.microsoft.com/office/drawing/2014/main" id="{EA8A25A9-0C6B-49E6-B96E-C7AA39F3A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469" b="72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302BA-472C-436B-94CD-73BF61DFE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Create to inspire!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22708-830A-4C14-B237-56A0908A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Nathaniel Spada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TikTok: @Spadaniel44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Email: nns1003@wildcats.unh.edu</a:t>
            </a:r>
          </a:p>
        </p:txBody>
      </p:sp>
    </p:spTree>
    <p:extLst>
      <p:ext uri="{BB962C8B-B14F-4D97-AF65-F5344CB8AC3E}">
        <p14:creationId xmlns:p14="http://schemas.microsoft.com/office/powerpoint/2010/main" val="204886212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133</TotalTime>
  <Words>483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Tiktok: More than just dancing videos </vt:lpstr>
      <vt:lpstr>My Research</vt:lpstr>
      <vt:lpstr>Who is Spadaniel44?</vt:lpstr>
      <vt:lpstr>Timeline</vt:lpstr>
      <vt:lpstr>Featured Creatures and scientists</vt:lpstr>
      <vt:lpstr>The Process</vt:lpstr>
      <vt:lpstr>Tiktok as a media for science</vt:lpstr>
      <vt:lpstr>Create to inspire!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Tiktok: More than just dancing videos </dc:title>
  <dc:creator>Nate</dc:creator>
  <cp:lastModifiedBy>Nate</cp:lastModifiedBy>
  <cp:revision>2</cp:revision>
  <dcterms:created xsi:type="dcterms:W3CDTF">2021-09-15T15:26:25Z</dcterms:created>
  <dcterms:modified xsi:type="dcterms:W3CDTF">2021-09-15T17:39:35Z</dcterms:modified>
</cp:coreProperties>
</file>